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89" r:id="rId3"/>
    <p:sldId id="285" r:id="rId4"/>
    <p:sldId id="282" r:id="rId5"/>
    <p:sldId id="287" r:id="rId6"/>
    <p:sldId id="288" r:id="rId7"/>
    <p:sldId id="272" r:id="rId8"/>
    <p:sldId id="291" r:id="rId9"/>
    <p:sldId id="290" r:id="rId10"/>
    <p:sldId id="278" r:id="rId11"/>
    <p:sldId id="286" r:id="rId12"/>
    <p:sldId id="275" r:id="rId13"/>
    <p:sldId id="277" r:id="rId14"/>
    <p:sldId id="276" r:id="rId15"/>
    <p:sldId id="28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282766" cy="5892800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Дірілдің физикалық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орнындағы өндірістік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</a:t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Дірілдің адам ағзасына әсері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т.ғ.к., доцент Даумова Г.К.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4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231900"/>
            <a:ext cx="8216899" cy="4406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586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939800"/>
            <a:ext cx="8458199" cy="5102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495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812800"/>
            <a:ext cx="8280400" cy="522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52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939800"/>
            <a:ext cx="7797799" cy="5102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861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0300"/>
            <a:ext cx="8255000" cy="535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97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584200"/>
            <a:ext cx="8788400" cy="563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9678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473200"/>
            <a:ext cx="8689802" cy="3632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88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381000"/>
            <a:ext cx="8407400" cy="557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77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12800"/>
            <a:ext cx="8318500" cy="522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267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482600"/>
            <a:ext cx="8343900" cy="581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370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889001"/>
            <a:ext cx="8102600" cy="52996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824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41400"/>
            <a:ext cx="7886700" cy="500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764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533400"/>
            <a:ext cx="8255000" cy="550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2234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016000"/>
            <a:ext cx="8178800" cy="502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909664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</TotalTime>
  <Words>0</Words>
  <Application>Microsoft Office PowerPoint</Application>
  <PresentationFormat>Широкоэкранный</PresentationFormat>
  <Paragraphs>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Trebuchet MS</vt:lpstr>
      <vt:lpstr>Wingdings 3</vt:lpstr>
      <vt:lpstr>Аспект</vt:lpstr>
      <vt:lpstr> Дірілдің физикалық сипаттамасы  Жұмыс орнындағы өндірістік діріл  Дірілдің адам ағзасына әсері        т.ғ.к., доцент Даумова Г.К.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2020-03-30T04:27:36Z</dcterms:created>
  <dcterms:modified xsi:type="dcterms:W3CDTF">2020-04-06T04:26:42Z</dcterms:modified>
</cp:coreProperties>
</file>